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3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3A003-AE77-7848-98C6-020EBE678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A80DDE-B0BE-CA4F-A4DE-AFD99D7AD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DF4F1-95AB-4F40-93BC-73D75904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32929-E1D1-4344-98B3-E5530B180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738A5-02A6-0248-83CC-FE252219C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62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02923-47AF-C54D-94A3-483B226BF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6EC5FB-AC7F-3A40-AA7B-94B43D158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00AC9-6967-AA44-A96C-64989F42B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FA1BF-8FB7-4241-A971-F7C8BD51E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839C0-571C-D346-B5D0-722D25F2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4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690794-DFDA-B44D-8C0D-F60B283B84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58A17-7A5A-0043-8875-260F2C224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13F38-F368-B34D-ACA7-838C18730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0E7AB-4619-814B-BB44-4C89CBB7F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5C582-AF4F-F349-9DC6-B84090F4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9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7CD1B-AEED-D14D-AB15-394E8E1BF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017F0-0864-4745-A085-CE8828D91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6A25C-7881-6641-B2DD-E57F60ED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EE897-E4E0-A14F-80A0-2CFEAFD8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D344F-12A8-3C4B-BF49-8FE4795E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29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DAC4C-2AC8-454F-A046-6AF902774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24D0F-173B-A74D-B037-7F1C73623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5A572-6BDF-E744-82B0-A646678E6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7DF68-F7FA-4946-BABF-B43B114EA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6EB04-C35B-5846-A7C9-F4241B169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3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0D5C7-607E-9E4F-8E98-BCAF958D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10909-C00D-5548-A476-BAA90948A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CA2B-886F-5A41-885F-62ECED307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EAFAC-197C-8B4C-803D-A8CFA0891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E7CA3-38CC-5047-A998-9254DB88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26F4D-2AD9-6644-BA92-A3DE4E898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9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6170C-B2FE-7C4E-B167-175C953EA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CA2CF-25ED-C141-8589-10ED84DE9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BCC89-D196-8443-9D02-3B8782E52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547FDD-8800-AA49-9FAB-68E9A9DD6D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AB2260-872E-0446-BB40-19ABD29CA9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58D049-7D2B-404F-9A40-298B1590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49A470-710F-0E47-927E-7091F6A6F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6EEFEB-DC2A-0346-BA83-6F23ABA90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6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1016-AF8F-8841-9FC0-3AD3CF472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41CFAE-4FB7-1243-8ECD-6BB4D3FF1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D1B9F-E176-E44B-A058-54B9232D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B0299-514A-774B-97C0-AAE3335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7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311E76-4627-2747-902C-A8CFE3DEF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354F3F-B018-2046-80E4-0647D4D31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F6C54-609C-3549-B588-59F8D09B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3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9D28A-6174-6340-9639-A129FD672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39782-A4C8-2C4C-8F18-3192C9320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8C261-2703-4447-8091-8349496FA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260B7-FFDC-0D4D-A880-40BE68467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6F14F1-5F64-7F42-821E-1E33AEA2F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782AB-E751-9445-AA90-D1970619D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5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88E06-EFA0-2D4E-A015-ABDF3B68D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163B05-256D-F340-A69C-676490EB35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5ADEB-AA5D-2040-B34F-DFD44B249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7AFAE-114C-294D-832A-3A95F2952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7FD26-EEB4-B046-B0A0-BD8633AC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0B03B-FC53-8F4D-A1CB-581820E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C2321C-9ECA-2B44-855D-F55ED46EC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6EF46-2E97-0945-9CCA-F1A0AABF0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274-BE58-8240-AACE-C5C468DDE3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667B5-7A13-2D49-AA39-A0442D0834B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42C85-B4AF-B54D-ADC9-B5B8D865F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E54DB-23EE-0E47-8B34-11AC411CE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B5CA-B4A8-5647-B010-709969FF1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9FF72770-E977-ED42-8C8D-D24D1CA9362B}"/>
              </a:ext>
            </a:extLst>
          </p:cNvPr>
          <p:cNvGrpSpPr/>
          <p:nvPr/>
        </p:nvGrpSpPr>
        <p:grpSpPr>
          <a:xfrm>
            <a:off x="3555939" y="2394267"/>
            <a:ext cx="937072" cy="546619"/>
            <a:chOff x="3282877" y="2394267"/>
            <a:chExt cx="937072" cy="546619"/>
          </a:xfrm>
        </p:grpSpPr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22115C95-5E27-9C4D-8690-9696CB73BD6E}"/>
                </a:ext>
              </a:extLst>
            </p:cNvPr>
            <p:cNvSpPr/>
            <p:nvPr/>
          </p:nvSpPr>
          <p:spPr>
            <a:xfrm>
              <a:off x="3282877" y="2636532"/>
              <a:ext cx="937072" cy="3043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51E89F-8E1D-F343-95BE-A69858A47170}"/>
                </a:ext>
              </a:extLst>
            </p:cNvPr>
            <p:cNvSpPr txBox="1"/>
            <p:nvPr/>
          </p:nvSpPr>
          <p:spPr>
            <a:xfrm>
              <a:off x="3300877" y="2394267"/>
              <a:ext cx="72327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Helvetica" pitchFamily="2" charset="0"/>
                </a:rPr>
                <a:t>1</a:t>
              </a:r>
              <a:r>
                <a:rPr lang="en-US" sz="1500" baseline="30000" dirty="0">
                  <a:latin typeface="Helvetica" pitchFamily="2" charset="0"/>
                </a:rPr>
                <a:t>st</a:t>
              </a:r>
              <a:r>
                <a:rPr lang="en-US" sz="1500" dirty="0">
                  <a:latin typeface="Helvetica" pitchFamily="2" charset="0"/>
                </a:rPr>
                <a:t> run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89BA80-ABC0-EE48-913F-F6DA9DD8FAE5}"/>
              </a:ext>
            </a:extLst>
          </p:cNvPr>
          <p:cNvGrpSpPr/>
          <p:nvPr/>
        </p:nvGrpSpPr>
        <p:grpSpPr>
          <a:xfrm>
            <a:off x="8368316" y="2394267"/>
            <a:ext cx="940362" cy="546619"/>
            <a:chOff x="7753183" y="2394267"/>
            <a:chExt cx="940362" cy="546619"/>
          </a:xfrm>
        </p:grpSpPr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64FD0883-3640-E644-9714-0C875D2311F9}"/>
                </a:ext>
              </a:extLst>
            </p:cNvPr>
            <p:cNvSpPr/>
            <p:nvPr/>
          </p:nvSpPr>
          <p:spPr>
            <a:xfrm>
              <a:off x="7756473" y="2636532"/>
              <a:ext cx="937072" cy="3043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9D54FA-45A8-6447-92EE-5A4053751A87}"/>
                </a:ext>
              </a:extLst>
            </p:cNvPr>
            <p:cNvSpPr txBox="1"/>
            <p:nvPr/>
          </p:nvSpPr>
          <p:spPr>
            <a:xfrm>
              <a:off x="7753183" y="2394267"/>
              <a:ext cx="76495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Helvetica" pitchFamily="2" charset="0"/>
                </a:rPr>
                <a:t>2</a:t>
              </a:r>
              <a:r>
                <a:rPr lang="en-US" sz="1500" baseline="30000" dirty="0">
                  <a:latin typeface="Helvetica" pitchFamily="2" charset="0"/>
                </a:rPr>
                <a:t>nd</a:t>
              </a:r>
              <a:r>
                <a:rPr lang="en-US" sz="1500" dirty="0">
                  <a:latin typeface="Helvetica" pitchFamily="2" charset="0"/>
                </a:rPr>
                <a:t> run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9AB1090-A89C-174C-AD3B-09436DBE6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2" y="1516828"/>
            <a:ext cx="3086131" cy="2879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F2A2BA-6E17-D047-B465-1924427C7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439" y="1216425"/>
            <a:ext cx="1963386" cy="31796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5FEF01-48C4-7542-88A0-953384C01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2993" y="1258748"/>
            <a:ext cx="2045325" cy="313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21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2808</TotalTime>
  <Words>4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armin ariamajd</dc:creator>
  <cp:lastModifiedBy>armin ariamajd</cp:lastModifiedBy>
  <cp:revision>6</cp:revision>
  <dcterms:created xsi:type="dcterms:W3CDTF">2021-06-17T21:49:29Z</dcterms:created>
  <dcterms:modified xsi:type="dcterms:W3CDTF">2021-11-14T17:43:48Z</dcterms:modified>
</cp:coreProperties>
</file>