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</p:sldIdLst>
  <p:sldSz cy="10287000" cx="18288000"/>
  <p:notesSz cx="18288000" cy="10287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1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2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3:notes"/>
          <p:cNvSpPr txBox="1"/>
          <p:nvPr>
            <p:ph idx="1" type="body"/>
          </p:nvPr>
        </p:nvSpPr>
        <p:spPr>
          <a:xfrm>
            <a:off x="1828800" y="4886325"/>
            <a:ext cx="14630400" cy="46291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3:notes"/>
          <p:cNvSpPr/>
          <p:nvPr>
            <p:ph idx="2" type="sldImg"/>
          </p:nvPr>
        </p:nvSpPr>
        <p:spPr>
          <a:xfrm>
            <a:off x="3048600" y="771525"/>
            <a:ext cx="12192600" cy="385762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obj">
  <p:cSld name="OBJECT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3"/>
          <p:cNvSpPr txBox="1"/>
          <p:nvPr>
            <p:ph idx="1" type="subTitle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3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/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 txBox="1"/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/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914400" y="411480"/>
            <a:ext cx="16459200" cy="16459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1" type="ftr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9" name="Google Shape;9;p1"/>
          <p:cNvSpPr txBox="1"/>
          <p:nvPr>
            <p:ph idx="10" type="dt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800" u="none" cap="none" strike="noStrike"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github.com/lk-geimfari/mimesis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/>
          <p:nvPr/>
        </p:nvSpPr>
        <p:spPr>
          <a:xfrm>
            <a:off x="7136007" y="1511563"/>
            <a:ext cx="4438649" cy="5648297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44" name="Google Shape;44;p7"/>
          <p:cNvSpPr txBox="1"/>
          <p:nvPr/>
        </p:nvSpPr>
        <p:spPr>
          <a:xfrm>
            <a:off x="6718186" y="7565824"/>
            <a:ext cx="4851900" cy="53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350">
                <a:latin typeface="Verdana"/>
                <a:ea typeface="Verdana"/>
                <a:cs typeface="Verdana"/>
                <a:sym typeface="Verdana"/>
              </a:rPr>
              <a:t>Generated by Mimesis</a:t>
            </a:r>
            <a:endParaRPr sz="3350"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45" name="Google Shape;45;p7"/>
          <p:cNvSpPr txBox="1"/>
          <p:nvPr/>
        </p:nvSpPr>
        <p:spPr>
          <a:xfrm>
            <a:off x="7821750" y="8461175"/>
            <a:ext cx="2814300" cy="30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7125">
            <a:spAutoFit/>
          </a:bodyPr>
          <a:lstStyle/>
          <a:p>
            <a:pPr indent="0" lvl="0" marL="127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50">
                <a:latin typeface="Verdana"/>
                <a:ea typeface="Verdana"/>
                <a:cs typeface="Verdana"/>
                <a:sym typeface="Verdana"/>
              </a:rPr>
              <a:t>https://mimesis.name</a:t>
            </a:r>
            <a:endParaRPr sz="185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/>
          <p:nvPr/>
        </p:nvSpPr>
        <p:spPr>
          <a:xfrm>
            <a:off x="7136007" y="1422348"/>
            <a:ext cx="4437735" cy="5645432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sp>
        <p:nvSpPr>
          <p:cNvPr id="51" name="Google Shape;51;p8"/>
          <p:cNvSpPr txBox="1"/>
          <p:nvPr/>
        </p:nvSpPr>
        <p:spPr>
          <a:xfrm>
            <a:off x="4039277" y="7432295"/>
            <a:ext cx="102102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25">
            <a:spAutoFit/>
          </a:bodyPr>
          <a:lstStyle/>
          <a:p>
            <a:pPr indent="-635" lvl="0" marL="12700" marR="5080" rtl="0" algn="just">
              <a:lnSpc>
                <a:spcPct val="1186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950" u="sng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en-US" sz="195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Mimesis </a:t>
            </a:r>
            <a:r>
              <a:rPr lang="en-US" sz="1950">
                <a:latin typeface="Verdana"/>
                <a:ea typeface="Verdana"/>
                <a:cs typeface="Verdana"/>
                <a:sym typeface="Verdana"/>
              </a:rPr>
              <a:t>is a high-performance fake data generator for Python, which provides  data for a variety of purposes in a variety of languages. The fake data could be  used to populate a testing database, create fake API endpoints, create JSON and  XML files of arbitrary structure, anonymize data taken from production and etc.</a:t>
            </a:r>
            <a:endParaRPr sz="1950"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/>
          <p:nvPr/>
        </p:nvSpPr>
        <p:spPr>
          <a:xfrm>
            <a:off x="7136007" y="1950994"/>
            <a:ext cx="4437735" cy="5645423"/>
          </a:xfrm>
          <a:prstGeom prst="rect">
            <a:avLst/>
          </a:prstGeom>
          <a:blipFill rotWithShape="1">
            <a:blip r:embed="rId3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